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2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667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699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98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4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857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411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318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438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4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84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9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7F488-7BC7-2245-BEBD-A9F2748AB22F}" type="datetimeFigureOut">
              <a:rPr lang="fr-FR" smtClean="0"/>
              <a:t>10/10/14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065A1-7C84-8F4B-8613-48B93030FD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756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746"/>
            <a:ext cx="4564139" cy="3240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551" y="628404"/>
            <a:ext cx="4564139" cy="3240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4440" y="3810142"/>
            <a:ext cx="4063810" cy="304785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857135" y="122891"/>
            <a:ext cx="4624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quelle</a:t>
            </a:r>
            <a:r>
              <a:rPr lang="en-US" dirty="0" smtClean="0"/>
              <a:t> image correspond </a:t>
            </a:r>
            <a:r>
              <a:rPr lang="en-US" dirty="0" err="1" smtClean="0"/>
              <a:t>l’histogramme</a:t>
            </a:r>
            <a:r>
              <a:rPr lang="en-US" dirty="0" smtClean="0"/>
              <a:t>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293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35500" cy="36195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00" y="0"/>
            <a:ext cx="4635500" cy="36195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54602"/>
            <a:ext cx="4665307" cy="34989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8500" y="3360683"/>
            <a:ext cx="4635500" cy="36195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116588" y="3113238"/>
            <a:ext cx="448222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33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Même</a:t>
            </a:r>
            <a:r>
              <a:rPr lang="en-US" dirty="0" smtClean="0"/>
              <a:t> </a:t>
            </a:r>
            <a:r>
              <a:rPr lang="en-US" dirty="0" err="1" smtClean="0"/>
              <a:t>histogramme</a:t>
            </a:r>
            <a:r>
              <a:rPr lang="en-US" dirty="0" smtClean="0"/>
              <a:t> pour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trois</a:t>
            </a:r>
            <a:r>
              <a:rPr lang="en-US" dirty="0" smtClean="0"/>
              <a:t>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708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Macintosh PowerPoint</Application>
  <PresentationFormat>Présentation à l'écran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Marcel Carbillet</dc:creator>
  <cp:lastModifiedBy>Marcel Carbillet</cp:lastModifiedBy>
  <cp:revision>1</cp:revision>
  <dcterms:created xsi:type="dcterms:W3CDTF">2014-10-10T15:58:31Z</dcterms:created>
  <dcterms:modified xsi:type="dcterms:W3CDTF">2014-10-10T16:00:26Z</dcterms:modified>
</cp:coreProperties>
</file>